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50E3-9697-497C-8580-41BB02492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779DB-A47B-4222-ACCF-57A7968E6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BFADB-5054-4656-B5E9-41774D445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46FDE-6C89-428C-9709-17E118DD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767F7-FFEB-4648-8570-F4325F5B5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4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4E77-6CB5-4839-A696-1634C18E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AA0AB-6EED-48BC-8F5A-8DD7477AF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43164-C149-4890-A10B-674C63CF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2C0F8-4DCB-4B50-BE59-953AFB66A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D468D-892B-4420-A1BB-E260C0FD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0A43E-230E-435C-B760-07FB76F37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28A9C-AFD5-4073-9577-82955F71F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D4F0-FF34-4937-BB9A-2E51B80F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C4272-D009-4C13-91A5-1B40CD19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28C8-CCC9-44A0-A4B1-7BBB0932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C2A4-8B17-42EA-BC89-97CF5D46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5F6B-0A7D-40F7-9BF6-A270F3C0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E4494-1CE1-4C56-806C-243D0C72D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C57EA-B918-48CD-8E8D-1B45114D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F233D-96ED-499E-80A9-714A18AE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3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C4E9-4621-437B-986D-1EC2928C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ACA7C-9B1C-4CDC-AA0C-6C66B76DE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E2364-D8E8-4CD3-AF9B-BBF1B657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C828F-EA35-44C5-B86D-5738234F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AB6C5-7DC0-4C7C-92E8-BA7D47B4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1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95C6-8A54-4307-B29B-A0471174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43C35-57D8-4198-BEFD-ADD3ED2BE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9E01F-68CF-436B-9CFD-EBEF23CE5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C9028-11FD-438B-84BD-7C7F1639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24D53-B291-4316-8652-E91AF746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0CAEC-D42E-4B09-9427-A137897D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3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B073-0B89-4935-8D60-774EEAC3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76BF3-4687-41B1-9ED0-78D046EB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0E700-EB19-401A-80F0-707154421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9FB03-E8E0-47F4-9358-418F60255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DE0E0-9628-416C-9D3E-B20EE7427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37F5EC-0D94-401D-BE15-B0383A45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124A5F-CC91-44CB-ADBE-A893310F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BEE66C-C89B-4563-9B4E-D30D51C7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4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8A3D-D6AB-4C2C-A93E-1FA9BCC4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4C4C2-D0F7-475C-9FED-18EEAA57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BB8D1-FA38-43AC-BA62-FD24B010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7688F-AE6D-470E-8998-0196EB87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CD6895-0A1A-4662-BEC1-AC3DB2334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5EE70-C0EA-4E93-BC74-1CE05D690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72A57-E724-43B7-A08E-15DB107D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6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8AC6-AE6F-4FF6-9003-E8C7FAC0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CCD18-2146-4E99-8A91-649DB3C70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5A866-3D9E-4635-BFA6-BDB9EC5C7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ECE6E-A157-4A7D-B0DD-6C8A6ACC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A843C-9658-4394-859A-9D4608F0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30BD8-ECA0-44A6-A33E-B84155E6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8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2846-73CA-49EE-8C50-5DF9E903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5B269E-ADE9-486A-85BE-2371FBB09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16ADC-3B0F-4C24-9704-F6F7969BF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64129-9086-4308-A83C-6155C5D5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62DB9-2E9C-453B-ABD2-DCB49F2D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3D9B4-4D2F-4B0C-807C-ED98476B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48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6CD0B-479E-49D1-BAD9-C5E834FE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353CC-6F7B-4233-8CAD-29AF3AE6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E1C57-F671-4292-99F2-6AF563C8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CB3E6-B342-4386-A601-08257FC08749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057ED-459E-4DCD-9FEA-F540FFCA8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32B39-D110-4FA4-B2F6-82E46FEC0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3E9D5-F08B-405C-8CD3-88FD3454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3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A332-3D5C-4B6E-806F-ED8E1771BA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RAG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761925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4C526-6E11-4895-8841-CB83AE5BC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67" y="303735"/>
            <a:ext cx="5088251" cy="25896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05DD2-80A3-4DE4-A470-949AED15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117" y="296989"/>
            <a:ext cx="5990790" cy="2731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D9541-C5EA-4327-8C31-7259F3DF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" y="3576918"/>
            <a:ext cx="5541808" cy="270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BE9FA-4CBE-427E-9CF3-AE6B475A9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479" y="3572436"/>
            <a:ext cx="5990790" cy="21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DF26FE-06C3-49C3-98AA-A515DBF5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97" y="331099"/>
            <a:ext cx="5244697" cy="2249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06B08E-48A8-449E-97F2-2E00BB7D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065" y="243164"/>
            <a:ext cx="5842878" cy="2425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E8E68-F1B3-424E-AF18-E833D8C41D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08"/>
          <a:stretch/>
        </p:blipFill>
        <p:spPr>
          <a:xfrm>
            <a:off x="268597" y="3354512"/>
            <a:ext cx="5426103" cy="2743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7CAC2-6A29-4CE1-8B77-FC2583456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22" y="2808723"/>
            <a:ext cx="5494364" cy="2272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4F127-4D26-4BD9-A747-011A2A12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466" y="5081344"/>
            <a:ext cx="5278076" cy="12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4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2FC96-B78A-4723-9ED8-1BB9866EB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3" y="235396"/>
            <a:ext cx="5160883" cy="2229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410898-D78E-41EA-B846-3C2BA9010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481" y="305089"/>
            <a:ext cx="5822026" cy="2227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B9E97-1432-40D6-87E7-884509207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9" y="2795532"/>
            <a:ext cx="5637799" cy="1828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15C6B3-A015-43BC-8658-EDC9FA553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549" y="2691740"/>
            <a:ext cx="6140945" cy="2445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DE997-8CCE-4B15-8EBD-9BF1F2D77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93" y="4625722"/>
            <a:ext cx="5423055" cy="199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4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A0550-5DB9-479C-B909-ED0B08C5A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9" y="272808"/>
            <a:ext cx="5490196" cy="269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53C9C-A918-4D76-A213-D0F68EC2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65" y="183848"/>
            <a:ext cx="6298646" cy="287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BBD36F-AA90-4CB4-9A56-354592AA5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" y="3557075"/>
            <a:ext cx="5385001" cy="1934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EF0818-65BC-4018-A90E-B6FDC9E24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37" y="3339479"/>
            <a:ext cx="5540189" cy="27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7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4F38E-F661-4D86-81DE-2ABB1F7C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6" y="253313"/>
            <a:ext cx="6428938" cy="3037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08D527-C923-48E0-B252-3BA3080A0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017" y="3881719"/>
            <a:ext cx="6289313" cy="212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4E033F-F448-4059-AB96-AA6E30D9F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69" y="189583"/>
            <a:ext cx="11703053" cy="41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01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B292B2-71C0-40E6-A409-923DE33DC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12" y="252587"/>
            <a:ext cx="11598844" cy="35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C4B7BB-477B-48D4-A617-E8AB9CE9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43" y="351925"/>
            <a:ext cx="5008051" cy="2238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193F1-5E10-4133-B847-C22A57749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95" y="274597"/>
            <a:ext cx="5090952" cy="2550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5CACB-4897-4FE5-8069-D90D27C89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80" y="3561419"/>
            <a:ext cx="5786520" cy="2804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8DD5B-531A-40D9-89E8-8BBB32B41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096" y="3164939"/>
            <a:ext cx="3951600" cy="338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0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1A52C-A285-4C97-89B0-8A93DCE5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4" y="133170"/>
            <a:ext cx="2573074" cy="2771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997D9-0872-492B-97E2-9BFC07D4F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0" r="5070"/>
          <a:stretch/>
        </p:blipFill>
        <p:spPr>
          <a:xfrm>
            <a:off x="2788020" y="133170"/>
            <a:ext cx="1801906" cy="2771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C6DE8-324F-4D82-8888-35CF79886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63" y="133170"/>
            <a:ext cx="2767010" cy="2771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D661A-EB12-4234-84E3-206C14178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737" y="348323"/>
            <a:ext cx="4638825" cy="234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5B93-51F9-4DFE-B297-E04E64B32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3236" y="3195316"/>
            <a:ext cx="7259264" cy="30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2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6D1146-C837-4522-AE12-15C167A4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63" y="159164"/>
            <a:ext cx="5645225" cy="2780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3C0402-7394-473E-9015-F3FF9D41D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76" y="159164"/>
            <a:ext cx="3684495" cy="2784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22FD3-ABC9-40F7-88B4-4309036C8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3" y="3197116"/>
            <a:ext cx="7986452" cy="3368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4E4AE-0321-4764-9A17-1F8545300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9399" y="4177553"/>
            <a:ext cx="3669722" cy="155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2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D4076-2AF0-490B-B193-F843D45F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3" y="217910"/>
            <a:ext cx="5683180" cy="2462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A44B3B-CF6F-40B3-B30B-450079A8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8" y="2722474"/>
            <a:ext cx="12192000" cy="41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3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599ED0-D84C-42A8-922C-9650C1BC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48"/>
            <a:ext cx="12192000" cy="420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6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DBFE6F-465A-4BC1-B81B-D1170A808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27" y="337484"/>
            <a:ext cx="561047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C814C3-513D-48DA-B0E5-E872DA90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27" y="4688822"/>
            <a:ext cx="5888379" cy="17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12DE74-0B33-46B6-ADCB-63CD5E45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5" y="228650"/>
            <a:ext cx="5178812" cy="2579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F6E9D-B56B-4548-9FA3-B95DF5C3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032" y="277956"/>
            <a:ext cx="6155656" cy="2704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DF9F9-A6AA-4EEB-A4BD-3242336B9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5" y="3429000"/>
            <a:ext cx="5178812" cy="2609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6327E-3A5A-4555-9E21-5FEFFA8988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01"/>
          <a:stretch/>
        </p:blipFill>
        <p:spPr>
          <a:xfrm>
            <a:off x="5835816" y="3305096"/>
            <a:ext cx="5961872" cy="30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9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F0523-5B95-4F66-8480-9F45245B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2" y="176441"/>
            <a:ext cx="5781469" cy="2667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469473-CEDA-4AEB-8A7B-E7F22ED40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88" y="176442"/>
            <a:ext cx="6103012" cy="2667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65421-D9C9-4653-9F2B-EE80582CA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59" y="3550024"/>
            <a:ext cx="5734448" cy="2850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A2120-EF9F-4636-A0B4-C21224358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978" y="3429000"/>
            <a:ext cx="5903750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17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Build RAG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RAG Applications</dc:title>
  <dc:creator>LENOVO</dc:creator>
  <cp:lastModifiedBy>LENOVO</cp:lastModifiedBy>
  <cp:revision>9</cp:revision>
  <dcterms:created xsi:type="dcterms:W3CDTF">2025-08-07T15:36:39Z</dcterms:created>
  <dcterms:modified xsi:type="dcterms:W3CDTF">2025-08-07T18:09:44Z</dcterms:modified>
</cp:coreProperties>
</file>